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60" r:id="rId4"/>
    <p:sldId id="257" r:id="rId5"/>
    <p:sldId id="258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370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455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1935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7897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1559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378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445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16827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3556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561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237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339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871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451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067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417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692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C892B9B-6CD8-408B-9ADA-497F2C76E309}" type="datetimeFigureOut">
              <a:rPr lang="es-PE" smtClean="0"/>
              <a:t>23/03/2023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BF0790D-3B24-4F14-9867-8B41D2570F2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2019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A240E-AD6A-1703-54A9-D31764508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718" y="1512328"/>
            <a:ext cx="9144000" cy="2387600"/>
          </a:xfrm>
        </p:spPr>
        <p:txBody>
          <a:bodyPr>
            <a:normAutofit/>
          </a:bodyPr>
          <a:lstStyle/>
          <a:p>
            <a:r>
              <a:rPr lang="es-MX" sz="7000" dirty="0">
                <a:latin typeface="Bodoni MT" panose="02070603080606020203" pitchFamily="18" charset="0"/>
              </a:rPr>
              <a:t>Git hub</a:t>
            </a:r>
            <a:endParaRPr lang="es-PE" sz="7000" dirty="0">
              <a:latin typeface="Bodoni MT" panose="02070603080606020203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B8B1D8-C204-C208-A51D-3B115321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0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0881D-9140-1824-3785-987BC27E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94" y="2733913"/>
            <a:ext cx="10353762" cy="970450"/>
          </a:xfrm>
        </p:spPr>
        <p:txBody>
          <a:bodyPr>
            <a:noAutofit/>
          </a:bodyPr>
          <a:lstStyle/>
          <a:p>
            <a:r>
              <a:rPr lang="es-MX" sz="8800" dirty="0"/>
              <a:t>Git hub</a:t>
            </a:r>
            <a:endParaRPr lang="es-PE" sz="8800" dirty="0"/>
          </a:p>
        </p:txBody>
      </p:sp>
    </p:spTree>
    <p:extLst>
      <p:ext uri="{BB962C8B-B14F-4D97-AF65-F5344CB8AC3E}">
        <p14:creationId xmlns:p14="http://schemas.microsoft.com/office/powerpoint/2010/main" val="196104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48C07E-9EB3-B292-B95D-FF690EA50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93" y="446529"/>
            <a:ext cx="7526314" cy="6598848"/>
          </a:xfrm>
        </p:spPr>
        <p:txBody>
          <a:bodyPr/>
          <a:lstStyle/>
          <a:p>
            <a:r>
              <a:rPr lang="es-MX" sz="4000" b="1" dirty="0"/>
              <a:t>Introducción a Hit Hub
Características de Hit Hub
Beneficios de usar Hit Hub
Público objetivo de Hit Hub
Panorama competitivo
Desarrollos futuros para Hit Hub</a:t>
            </a:r>
            <a:endParaRPr lang="es-PE" dirty="0"/>
          </a:p>
        </p:txBody>
      </p:sp>
      <p:sp>
        <p:nvSpPr>
          <p:cNvPr id="4" name="AutoShape 2" descr="O que é GitHub e como usar para ser contratado">
            <a:extLst>
              <a:ext uri="{FF2B5EF4-FFF2-40B4-BE49-F238E27FC236}">
                <a16:creationId xmlns:a16="http://schemas.microsoft.com/office/drawing/2014/main" id="{E6DE29F1-5105-C726-AB05-8DC0C80E5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4858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AD7E0-5E42-2E52-7C96-B350A7D8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7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Introducción</a:t>
            </a:r>
            <a:r>
              <a:rPr lang="en-US" b="1" dirty="0"/>
              <a:t> a Hit Hub</a:t>
            </a:r>
            <a:br>
              <a:rPr lang="en-US" b="1" dirty="0"/>
            </a:br>
            <a:r>
              <a:rPr lang="en-US" b="1" dirty="0"/>
              <a:t>
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11013F-C1C8-EC7D-3208-FEBC5FA13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3" y="636026"/>
            <a:ext cx="6581489" cy="62219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s-MX" dirty="0"/>
              <a:t>Hit Hub es una plataforma que permite a los usuarios acceder a una amplia gama de información relacionada con diversas industrias. Proporciona a los usuarios la capacidad de navegar a través de diferentes categorías y subcategorías de temas, incluidos negocios, tecnología, entretenimiento y más.
La plataforma está diseñada para ser fácil de usar, con una interfaz limpia e intuitiva que facilita a los usuarios encontrar lo que están buscando. Además, Hit Hub ofrece una experiencia personalizada, lo que permite a los usuarios personalizar su </a:t>
            </a:r>
            <a:r>
              <a:rPr lang="es-MX" dirty="0" err="1"/>
              <a:t>feed</a:t>
            </a:r>
            <a:r>
              <a:rPr lang="es-MX" dirty="0"/>
              <a:t> en función de sus intereses y preferencias.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F92BA2-6E7B-BA4A-46A2-E765DE00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7" r="17598"/>
          <a:stretch/>
        </p:blipFill>
        <p:spPr>
          <a:xfrm>
            <a:off x="6885483" y="636026"/>
            <a:ext cx="4976734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63511-7069-D8E6-D6F9-6216FE44C6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PE" dirty="0"/>
              <a:t>Características de Hit Hub
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D6A62-373B-38A6-A3A6-965F8BF0E53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7395" y="1099433"/>
            <a:ext cx="5559425" cy="2276084"/>
          </a:xfrm>
        </p:spPr>
        <p:txBody>
          <a:bodyPr>
            <a:normAutofit/>
          </a:bodyPr>
          <a:lstStyle/>
          <a:p>
            <a:r>
              <a:rPr lang="es-MX" dirty="0"/>
              <a:t>Una de las características clave de Hit Hub es su extensa biblioteca de artículos, videos y podcasts. Los usuarios pueden acceder al contenido de una variedad de fuentes, incluidos medios de comunicación, expertos de la industria y líderes de opinión.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BF2A6A-C290-4D8C-242B-A8DCA2CA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2" y="3220571"/>
            <a:ext cx="5856078" cy="271352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591D4A6-0A6A-F31F-1510-397FC255794E}"/>
              </a:ext>
            </a:extLst>
          </p:cNvPr>
          <p:cNvSpPr txBox="1">
            <a:spLocks/>
          </p:cNvSpPr>
          <p:nvPr/>
        </p:nvSpPr>
        <p:spPr>
          <a:xfrm>
            <a:off x="6245225" y="3429000"/>
            <a:ext cx="5559425" cy="27135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Además de su biblioteca de contenido, Hit Hub también ofrece una gama de herramientas y recursos para ayudar a los usuarios a mantenerse informados y actualizados sobre las últimas tendencias y desarrollos en su campo. Estos incluyen tablas y gráficos interactivos, visualizaciones de datos y análisis de expertos.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9A138A-8D1C-948B-88CE-30529B64D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59"/>
          <a:stretch/>
        </p:blipFill>
        <p:spPr>
          <a:xfrm>
            <a:off x="6538528" y="964522"/>
            <a:ext cx="4972818" cy="22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7F7F4-E208-EEAB-8DAF-E813C89C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18" y="94221"/>
            <a:ext cx="10515600" cy="1325563"/>
          </a:xfrm>
        </p:spPr>
        <p:txBody>
          <a:bodyPr/>
          <a:lstStyle/>
          <a:p>
            <a:r>
              <a:rPr lang="es-PE" dirty="0"/>
              <a:t>Beneficios</a:t>
            </a:r>
            <a:r>
              <a:rPr lang="en-US" dirty="0"/>
              <a:t> de usar Hit Hub
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2D1700-0CB3-CBF7-85BE-08CCEDC9D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19" y="893567"/>
            <a:ext cx="5971081" cy="5222420"/>
          </a:xfrm>
        </p:spPr>
        <p:txBody>
          <a:bodyPr>
            <a:normAutofit/>
          </a:bodyPr>
          <a:lstStyle/>
          <a:p>
            <a:r>
              <a:rPr lang="es-MX" dirty="0"/>
              <a:t>Al usar Hit Hub, los usuarios pueden ahorrar tiempo y esfuerzo al consolidar su investigación y recopilación de información en una sola plataforma. También pueden obtener una ventaja competitiva manteniéndose a la vanguardia y estando bien informados sobre las últimas tendencias y desarrollos de la industria..</a:t>
            </a:r>
            <a:endParaRPr lang="es-PE" dirty="0"/>
          </a:p>
        </p:txBody>
      </p:sp>
      <p:sp>
        <p:nvSpPr>
          <p:cNvPr id="6" name="AutoShape 2" descr="Comment héberger son site web gratuitement sur GitHub — Codeur Tuto">
            <a:extLst>
              <a:ext uri="{FF2B5EF4-FFF2-40B4-BE49-F238E27FC236}">
                <a16:creationId xmlns:a16="http://schemas.microsoft.com/office/drawing/2014/main" id="{E44CA4FF-18AE-7B72-5B2A-635F9822E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10852" cy="25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12C9CF-0DA1-1421-CE81-DE6448F1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626" y="807876"/>
            <a:ext cx="5925826" cy="3481118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B47C9BBB-58D8-237D-5563-1ACEFF0922FE}"/>
              </a:ext>
            </a:extLst>
          </p:cNvPr>
          <p:cNvSpPr txBox="1">
            <a:spLocks/>
          </p:cNvSpPr>
          <p:nvPr/>
        </p:nvSpPr>
        <p:spPr>
          <a:xfrm>
            <a:off x="5848663" y="4405251"/>
            <a:ext cx="5971081" cy="20473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Además, el </a:t>
            </a:r>
            <a:r>
              <a:rPr lang="es-MX" dirty="0" err="1"/>
              <a:t>feed</a:t>
            </a:r>
            <a:r>
              <a:rPr lang="es-MX" dirty="0"/>
              <a:t> personalizado y el motor de recomendaciones de Hit Hub facilitan a los usuarios descubrir contenido nuevo y mantenerse comprometidos con los temas que más les importan.</a:t>
            </a:r>
            <a:endParaRPr lang="es-PE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C871E3-EEE7-E6D3-4705-7DDD08F3E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5" y="3605135"/>
            <a:ext cx="5209370" cy="251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6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A86C5-1549-CB54-809C-8799D78D4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Público </a:t>
            </a:r>
            <a:r>
              <a:rPr lang="es-PE" dirty="0"/>
              <a:t>objetivo</a:t>
            </a:r>
            <a:r>
              <a:rPr lang="en-US" dirty="0"/>
              <a:t> de Hit Hub
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58502D-4501-4E8B-3BED-FDF539CA5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27906"/>
            <a:ext cx="6265889" cy="5957510"/>
          </a:xfrm>
        </p:spPr>
        <p:txBody>
          <a:bodyPr>
            <a:normAutofit/>
          </a:bodyPr>
          <a:lstStyle/>
          <a:p>
            <a:r>
              <a:rPr lang="es-MX" dirty="0"/>
              <a:t>Hit Hub está diseñado para profesionales e individuos que estén interesados en mantenerse al día sobre las últimas tendencias y desarrollos de la industria. Esto incluye líderes empresariales, empresarios, inversores y cualquier persona que quiera mantenerse informada sobre las últimas noticias y conocimientos en su campo.
Además, Hit Hub es ideal para estudiantes e investigadores que necesitan acceso a una amplia gama de información y recursos para apoyar sus estudios y proyectos.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17BA2A-3B2E-C6A5-B93C-DF3A8326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89" y="662781"/>
            <a:ext cx="5832240" cy="583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5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1DB56-3875-E314-417E-53CEF799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PE" dirty="0"/>
              <a:t>Panorama competitivo
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76E1D8-BE62-49AC-9C43-2247E42E0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027906"/>
            <a:ext cx="5516381" cy="5830094"/>
          </a:xfrm>
        </p:spPr>
        <p:txBody>
          <a:bodyPr>
            <a:normAutofit/>
          </a:bodyPr>
          <a:lstStyle/>
          <a:p>
            <a:r>
              <a:rPr lang="es-MX" dirty="0"/>
              <a:t>Hay varias otras plataformas y herramientas disponibles que ofrecen características y funcionalidades similares a Hit Hub. Algunos de los competidores clave incluyen Bloomberg Terminal, Thomson Reuters </a:t>
            </a:r>
            <a:r>
              <a:rPr lang="es-MX" dirty="0" err="1"/>
              <a:t>Eikon</a:t>
            </a:r>
            <a:r>
              <a:rPr lang="es-MX" dirty="0"/>
              <a:t> y </a:t>
            </a:r>
            <a:r>
              <a:rPr lang="es-MX" dirty="0" err="1"/>
              <a:t>FactSet</a:t>
            </a:r>
            <a:r>
              <a:rPr lang="es-MX" dirty="0"/>
              <a:t>.
Sin embargo, Hit Hub se diferencia por ofrecer una plataforma más fácil de usar y accesible, así como una experiencia personalizada que satisface los intereses y preferencias individuales.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057289-A921-9943-AAD2-CC3CD63A6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06" y="737628"/>
            <a:ext cx="5830094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10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9D57C-DC6F-9554-20C6-30813752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s-MX" dirty="0"/>
              <a:t>Desarrollos futuros para Hit Hub
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578964-9F3C-0AA3-BA04-5FA79F733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43" y="1703102"/>
            <a:ext cx="5674721" cy="2732466"/>
          </a:xfrm>
        </p:spPr>
        <p:txBody>
          <a:bodyPr>
            <a:normAutofit/>
          </a:bodyPr>
          <a:lstStyle/>
          <a:p>
            <a:r>
              <a:rPr lang="es-MX" dirty="0"/>
              <a:t>De cara al futuro, Hit Hub planea continuar expandiendo su biblioteca de contenido y agregando nuevas características y herramientas para mejorar la experiencia del usuario. Esto incluye más opciones de personalización, herramientas de visualización de datos mejoradas y funciones de colaboración mejoradas.</a:t>
            </a:r>
            <a:endParaRPr lang="es-PE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9382A40-1392-27B8-0B2F-AB7A5F661010}"/>
              </a:ext>
            </a:extLst>
          </p:cNvPr>
          <p:cNvSpPr txBox="1">
            <a:spLocks/>
          </p:cNvSpPr>
          <p:nvPr/>
        </p:nvSpPr>
        <p:spPr>
          <a:xfrm>
            <a:off x="5806662" y="4435568"/>
            <a:ext cx="5674721" cy="152271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Además, Hit Hub está explorando asociaciones y colaboraciones con otras empresas y organizaciones líderes para aportar aún más valor y conocimientos a sus usuarios.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FA04BA-9AF5-1BC3-332B-C66CE2FD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99719"/>
            <a:ext cx="5301521" cy="33962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A283D25-8BF3-0702-4A52-BEAD79B40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0" y="4435568"/>
            <a:ext cx="5162085" cy="19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64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TM04033929[[fn=Pizarra]]</Template>
  <TotalTime>239</TotalTime>
  <Words>561</Words>
  <Application>Microsoft Office PowerPoint</Application>
  <PresentationFormat>Panorámica</PresentationFormat>
  <Paragraphs>19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Bodoni MT</vt:lpstr>
      <vt:lpstr>Calisto MT</vt:lpstr>
      <vt:lpstr>Wingdings 2</vt:lpstr>
      <vt:lpstr>Pizarra</vt:lpstr>
      <vt:lpstr>Git hub</vt:lpstr>
      <vt:lpstr>Git hub</vt:lpstr>
      <vt:lpstr>Presentación de PowerPoint</vt:lpstr>
      <vt:lpstr>Introducción a Hit Hub 
</vt:lpstr>
      <vt:lpstr>Características de Hit Hub
</vt:lpstr>
      <vt:lpstr>Beneficios de usar Hit Hub
</vt:lpstr>
      <vt:lpstr>Público objetivo de Hit Hub
</vt:lpstr>
      <vt:lpstr>Panorama competitivo
</vt:lpstr>
      <vt:lpstr>Desarrollos futuros para Hit Hub
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hub</dc:title>
  <dc:creator>USER</dc:creator>
  <cp:lastModifiedBy>USER</cp:lastModifiedBy>
  <cp:revision>2</cp:revision>
  <dcterms:created xsi:type="dcterms:W3CDTF">2023-03-23T14:36:10Z</dcterms:created>
  <dcterms:modified xsi:type="dcterms:W3CDTF">2023-03-23T18:35:35Z</dcterms:modified>
</cp:coreProperties>
</file>